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4" r:id="rId4"/>
    <p:sldId id="258" r:id="rId5"/>
    <p:sldId id="259" r:id="rId6"/>
    <p:sldId id="261" r:id="rId7"/>
    <p:sldId id="272" r:id="rId8"/>
    <p:sldId id="262" r:id="rId9"/>
    <p:sldId id="263" r:id="rId10"/>
    <p:sldId id="264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E7CB7A-1C51-41D5-8486-ECFC036DFB6D}" v="63" dt="2025-09-28T22:13:06.5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1338" y="306"/>
      </p:cViewPr>
      <p:guideLst>
        <p:guide orient="horz" pos="2160"/>
        <p:guide pos="288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dger Scoggin" userId="f2c3c955-93e5-4564-a7ad-f2dadec6e34b" providerId="ADAL" clId="{3A1A42D1-60B0-46D3-8E64-AC8FD234171F}"/>
    <pc:docChg chg="undo custSel modSld">
      <pc:chgData name="Rodger Scoggin" userId="f2c3c955-93e5-4564-a7ad-f2dadec6e34b" providerId="ADAL" clId="{3A1A42D1-60B0-46D3-8E64-AC8FD234171F}" dt="2025-09-28T22:15:13.261" v="247" actId="20577"/>
      <pc:docMkLst>
        <pc:docMk/>
      </pc:docMkLst>
      <pc:sldChg chg="addSp delSp modSp modTransition modAnim">
        <pc:chgData name="Rodger Scoggin" userId="f2c3c955-93e5-4564-a7ad-f2dadec6e34b" providerId="ADAL" clId="{3A1A42D1-60B0-46D3-8E64-AC8FD234171F}" dt="2025-09-28T19:35:21.219" v="30"/>
        <pc:sldMkLst>
          <pc:docMk/>
          <pc:sldMk cId="0" sldId="258"/>
        </pc:sldMkLst>
        <pc:picChg chg="add del mod">
          <ac:chgData name="Rodger Scoggin" userId="f2c3c955-93e5-4564-a7ad-f2dadec6e34b" providerId="ADAL" clId="{3A1A42D1-60B0-46D3-8E64-AC8FD234171F}" dt="2025-09-28T19:07:48.965" v="3"/>
          <ac:picMkLst>
            <pc:docMk/>
            <pc:sldMk cId="0" sldId="258"/>
            <ac:picMk id="22" creationId="{107FE8D4-9D96-68B4-488B-DF767DA5E446}"/>
          </ac:picMkLst>
        </pc:picChg>
        <pc:picChg chg="add del mod">
          <ac:chgData name="Rodger Scoggin" userId="f2c3c955-93e5-4564-a7ad-f2dadec6e34b" providerId="ADAL" clId="{3A1A42D1-60B0-46D3-8E64-AC8FD234171F}" dt="2025-09-28T19:33:53.942" v="27"/>
          <ac:picMkLst>
            <pc:docMk/>
            <pc:sldMk cId="0" sldId="258"/>
            <ac:picMk id="30" creationId="{760ABAFD-D610-44E1-D763-C6AFFE5222C7}"/>
          </ac:picMkLst>
        </pc:picChg>
        <pc:picChg chg="add del mod">
          <ac:chgData name="Rodger Scoggin" userId="f2c3c955-93e5-4564-a7ad-f2dadec6e34b" providerId="ADAL" clId="{3A1A42D1-60B0-46D3-8E64-AC8FD234171F}" dt="2025-09-28T19:34:36.113" v="29"/>
          <ac:picMkLst>
            <pc:docMk/>
            <pc:sldMk cId="0" sldId="258"/>
            <ac:picMk id="37" creationId="{77DD50D4-D02F-AD79-D083-27BDEB37D4E9}"/>
          </ac:picMkLst>
        </pc:picChg>
        <pc:picChg chg="add mod">
          <ac:chgData name="Rodger Scoggin" userId="f2c3c955-93e5-4564-a7ad-f2dadec6e34b" providerId="ADAL" clId="{3A1A42D1-60B0-46D3-8E64-AC8FD234171F}" dt="2025-09-28T19:35:21.219" v="30"/>
          <ac:picMkLst>
            <pc:docMk/>
            <pc:sldMk cId="0" sldId="258"/>
            <ac:picMk id="42" creationId="{C80C7FDE-62F7-DC69-BA12-7CC90DD80460}"/>
          </ac:picMkLst>
        </pc:picChg>
      </pc:sldChg>
      <pc:sldChg chg="addSp delSp modSp mod modTransition modAnim">
        <pc:chgData name="Rodger Scoggin" userId="f2c3c955-93e5-4564-a7ad-f2dadec6e34b" providerId="ADAL" clId="{3A1A42D1-60B0-46D3-8E64-AC8FD234171F}" dt="2025-09-28T22:14:58.079" v="246" actId="20577"/>
        <pc:sldMkLst>
          <pc:docMk/>
          <pc:sldMk cId="0" sldId="259"/>
        </pc:sldMkLst>
        <pc:spChg chg="mod">
          <ac:chgData name="Rodger Scoggin" userId="f2c3c955-93e5-4564-a7ad-f2dadec6e34b" providerId="ADAL" clId="{3A1A42D1-60B0-46D3-8E64-AC8FD234171F}" dt="2025-09-28T22:14:58.079" v="246" actId="20577"/>
          <ac:spMkLst>
            <pc:docMk/>
            <pc:sldMk cId="0" sldId="259"/>
            <ac:spMk id="3" creationId="{00000000-0000-0000-0000-000000000000}"/>
          </ac:spMkLst>
        </pc:spChg>
        <pc:picChg chg="add mod">
          <ac:chgData name="Rodger Scoggin" userId="f2c3c955-93e5-4564-a7ad-f2dadec6e34b" providerId="ADAL" clId="{3A1A42D1-60B0-46D3-8E64-AC8FD234171F}" dt="2025-09-28T20:52:52.375" v="57"/>
          <ac:picMkLst>
            <pc:docMk/>
            <pc:sldMk cId="0" sldId="259"/>
            <ac:picMk id="14" creationId="{F90893E2-F11A-7DAF-E7D3-0D5DE94E9443}"/>
          </ac:picMkLst>
        </pc:picChg>
        <pc:picChg chg="add del mod">
          <ac:chgData name="Rodger Scoggin" userId="f2c3c955-93e5-4564-a7ad-f2dadec6e34b" providerId="ADAL" clId="{3A1A42D1-60B0-46D3-8E64-AC8FD234171F}" dt="2025-09-28T20:51:20.701" v="56"/>
          <ac:picMkLst>
            <pc:docMk/>
            <pc:sldMk cId="0" sldId="259"/>
            <ac:picMk id="15" creationId="{9072C530-B126-93F2-2D82-DF7CF1EDC257}"/>
          </ac:picMkLst>
        </pc:picChg>
      </pc:sldChg>
      <pc:sldChg chg="addSp modSp">
        <pc:chgData name="Rodger Scoggin" userId="f2c3c955-93e5-4564-a7ad-f2dadec6e34b" providerId="ADAL" clId="{3A1A42D1-60B0-46D3-8E64-AC8FD234171F}" dt="2025-09-28T19:12:28.510" v="6"/>
        <pc:sldMkLst>
          <pc:docMk/>
          <pc:sldMk cId="0" sldId="261"/>
        </pc:sldMkLst>
        <pc:picChg chg="add mod">
          <ac:chgData name="Rodger Scoggin" userId="f2c3c955-93e5-4564-a7ad-f2dadec6e34b" providerId="ADAL" clId="{3A1A42D1-60B0-46D3-8E64-AC8FD234171F}" dt="2025-09-28T19:12:28.510" v="6"/>
          <ac:picMkLst>
            <pc:docMk/>
            <pc:sldMk cId="0" sldId="261"/>
            <ac:picMk id="15" creationId="{4BB9381E-0EBE-A465-AA67-63E712083FAA}"/>
          </ac:picMkLst>
        </pc:picChg>
      </pc:sldChg>
      <pc:sldChg chg="addSp modSp">
        <pc:chgData name="Rodger Scoggin" userId="f2c3c955-93e5-4564-a7ad-f2dadec6e34b" providerId="ADAL" clId="{3A1A42D1-60B0-46D3-8E64-AC8FD234171F}" dt="2025-09-28T19:20:26.623" v="10"/>
        <pc:sldMkLst>
          <pc:docMk/>
          <pc:sldMk cId="0" sldId="262"/>
        </pc:sldMkLst>
        <pc:picChg chg="add mod">
          <ac:chgData name="Rodger Scoggin" userId="f2c3c955-93e5-4564-a7ad-f2dadec6e34b" providerId="ADAL" clId="{3A1A42D1-60B0-46D3-8E64-AC8FD234171F}" dt="2025-09-28T19:20:26.623" v="10"/>
          <ac:picMkLst>
            <pc:docMk/>
            <pc:sldMk cId="0" sldId="262"/>
            <ac:picMk id="16" creationId="{F3B8C02B-1E83-3202-5480-BBFBB8F46856}"/>
          </ac:picMkLst>
        </pc:picChg>
      </pc:sldChg>
      <pc:sldChg chg="addSp delSp modSp mod modTransition modAnim">
        <pc:chgData name="Rodger Scoggin" userId="f2c3c955-93e5-4564-a7ad-f2dadec6e34b" providerId="ADAL" clId="{3A1A42D1-60B0-46D3-8E64-AC8FD234171F}" dt="2025-09-28T22:15:13.261" v="247" actId="20577"/>
        <pc:sldMkLst>
          <pc:docMk/>
          <pc:sldMk cId="0" sldId="263"/>
        </pc:sldMkLst>
        <pc:spChg chg="mod">
          <ac:chgData name="Rodger Scoggin" userId="f2c3c955-93e5-4564-a7ad-f2dadec6e34b" providerId="ADAL" clId="{3A1A42D1-60B0-46D3-8E64-AC8FD234171F}" dt="2025-09-28T22:15:13.261" v="247" actId="20577"/>
          <ac:spMkLst>
            <pc:docMk/>
            <pc:sldMk cId="0" sldId="263"/>
            <ac:spMk id="3" creationId="{00000000-0000-0000-0000-000000000000}"/>
          </ac:spMkLst>
        </pc:spChg>
        <pc:picChg chg="add del mod">
          <ac:chgData name="Rodger Scoggin" userId="f2c3c955-93e5-4564-a7ad-f2dadec6e34b" providerId="ADAL" clId="{3A1A42D1-60B0-46D3-8E64-AC8FD234171F}" dt="2025-09-28T21:57:00.438" v="229"/>
          <ac:picMkLst>
            <pc:docMk/>
            <pc:sldMk cId="0" sldId="263"/>
            <ac:picMk id="14" creationId="{64E2626B-0F34-F9F9-93D9-800896069316}"/>
          </ac:picMkLst>
        </pc:picChg>
        <pc:picChg chg="add del mod">
          <ac:chgData name="Rodger Scoggin" userId="f2c3c955-93e5-4564-a7ad-f2dadec6e34b" providerId="ADAL" clId="{3A1A42D1-60B0-46D3-8E64-AC8FD234171F}" dt="2025-09-28T19:22:01.599" v="12"/>
          <ac:picMkLst>
            <pc:docMk/>
            <pc:sldMk cId="0" sldId="263"/>
            <ac:picMk id="16" creationId="{7D55D4E6-E368-FC0E-E441-705E71F7EF5B}"/>
          </ac:picMkLst>
        </pc:picChg>
        <pc:picChg chg="add del mod">
          <ac:chgData name="Rodger Scoggin" userId="f2c3c955-93e5-4564-a7ad-f2dadec6e34b" providerId="ADAL" clId="{3A1A42D1-60B0-46D3-8E64-AC8FD234171F}" dt="2025-09-28T21:57:30.504" v="231"/>
          <ac:picMkLst>
            <pc:docMk/>
            <pc:sldMk cId="0" sldId="263"/>
            <ac:picMk id="19" creationId="{AAD8591D-E6FC-1C4A-F3B9-A4DF1C38DF13}"/>
          </ac:picMkLst>
        </pc:picChg>
        <pc:picChg chg="add del mod">
          <ac:chgData name="Rodger Scoggin" userId="f2c3c955-93e5-4564-a7ad-f2dadec6e34b" providerId="ADAL" clId="{3A1A42D1-60B0-46D3-8E64-AC8FD234171F}" dt="2025-09-28T19:22:17.700" v="14"/>
          <ac:picMkLst>
            <pc:docMk/>
            <pc:sldMk cId="0" sldId="263"/>
            <ac:picMk id="21" creationId="{B9FB8AA1-9BC1-BD47-CCF2-84B6254D88C6}"/>
          </ac:picMkLst>
        </pc:picChg>
        <pc:picChg chg="add del mod">
          <ac:chgData name="Rodger Scoggin" userId="f2c3c955-93e5-4564-a7ad-f2dadec6e34b" providerId="ADAL" clId="{3A1A42D1-60B0-46D3-8E64-AC8FD234171F}" dt="2025-09-28T21:57:46.181" v="233"/>
          <ac:picMkLst>
            <pc:docMk/>
            <pc:sldMk cId="0" sldId="263"/>
            <ac:picMk id="24" creationId="{E78EB9BF-C25C-8E36-4451-EFCB9F13663B}"/>
          </ac:picMkLst>
        </pc:picChg>
        <pc:picChg chg="add del mod">
          <ac:chgData name="Rodger Scoggin" userId="f2c3c955-93e5-4564-a7ad-f2dadec6e34b" providerId="ADAL" clId="{3A1A42D1-60B0-46D3-8E64-AC8FD234171F}" dt="2025-09-28T21:56:42.748" v="227"/>
          <ac:picMkLst>
            <pc:docMk/>
            <pc:sldMk cId="0" sldId="263"/>
            <ac:picMk id="26" creationId="{20988BAC-8BBA-D34E-32F7-2E47F4AD5CCE}"/>
          </ac:picMkLst>
        </pc:picChg>
        <pc:picChg chg="add del mod">
          <ac:chgData name="Rodger Scoggin" userId="f2c3c955-93e5-4564-a7ad-f2dadec6e34b" providerId="ADAL" clId="{3A1A42D1-60B0-46D3-8E64-AC8FD234171F}" dt="2025-09-28T21:58:51.454" v="235"/>
          <ac:picMkLst>
            <pc:docMk/>
            <pc:sldMk cId="0" sldId="263"/>
            <ac:picMk id="30" creationId="{3AF0472C-3740-1908-D7BC-1F83AC50C54A}"/>
          </ac:picMkLst>
        </pc:picChg>
        <pc:picChg chg="add del mod">
          <ac:chgData name="Rodger Scoggin" userId="f2c3c955-93e5-4564-a7ad-f2dadec6e34b" providerId="ADAL" clId="{3A1A42D1-60B0-46D3-8E64-AC8FD234171F}" dt="2025-09-28T21:59:05.779" v="237"/>
          <ac:picMkLst>
            <pc:docMk/>
            <pc:sldMk cId="0" sldId="263"/>
            <ac:picMk id="39" creationId="{F9EDADAF-79F6-6599-C9FB-E4137E591165}"/>
          </ac:picMkLst>
        </pc:picChg>
        <pc:picChg chg="add del mod">
          <ac:chgData name="Rodger Scoggin" userId="f2c3c955-93e5-4564-a7ad-f2dadec6e34b" providerId="ADAL" clId="{3A1A42D1-60B0-46D3-8E64-AC8FD234171F}" dt="2025-09-28T22:01:28.626" v="239"/>
          <ac:picMkLst>
            <pc:docMk/>
            <pc:sldMk cId="0" sldId="263"/>
            <ac:picMk id="44" creationId="{C59D98E6-B34C-6098-7B08-68D04E13769E}"/>
          </ac:picMkLst>
        </pc:picChg>
        <pc:picChg chg="add mod">
          <ac:chgData name="Rodger Scoggin" userId="f2c3c955-93e5-4564-a7ad-f2dadec6e34b" providerId="ADAL" clId="{3A1A42D1-60B0-46D3-8E64-AC8FD234171F}" dt="2025-09-28T22:02:42.269" v="240"/>
          <ac:picMkLst>
            <pc:docMk/>
            <pc:sldMk cId="0" sldId="263"/>
            <ac:picMk id="50" creationId="{FEE3E750-7965-734D-AAFA-A73DD2A99D57}"/>
          </ac:picMkLst>
        </pc:picChg>
      </pc:sldChg>
      <pc:sldChg chg="addSp modSp mod">
        <pc:chgData name="Rodger Scoggin" userId="f2c3c955-93e5-4564-a7ad-f2dadec6e34b" providerId="ADAL" clId="{3A1A42D1-60B0-46D3-8E64-AC8FD234171F}" dt="2025-09-28T21:04:43.247" v="157" actId="20577"/>
        <pc:sldMkLst>
          <pc:docMk/>
          <pc:sldMk cId="0" sldId="264"/>
        </pc:sldMkLst>
        <pc:spChg chg="mod">
          <ac:chgData name="Rodger Scoggin" userId="f2c3c955-93e5-4564-a7ad-f2dadec6e34b" providerId="ADAL" clId="{3A1A42D1-60B0-46D3-8E64-AC8FD234171F}" dt="2025-09-28T21:04:43.247" v="157" actId="20577"/>
          <ac:spMkLst>
            <pc:docMk/>
            <pc:sldMk cId="0" sldId="264"/>
            <ac:spMk id="3" creationId="{00000000-0000-0000-0000-000000000000}"/>
          </ac:spMkLst>
        </pc:spChg>
        <pc:picChg chg="add mod">
          <ac:chgData name="Rodger Scoggin" userId="f2c3c955-93e5-4564-a7ad-f2dadec6e34b" providerId="ADAL" clId="{3A1A42D1-60B0-46D3-8E64-AC8FD234171F}" dt="2025-09-28T19:24:11.025" v="16"/>
          <ac:picMkLst>
            <pc:docMk/>
            <pc:sldMk cId="0" sldId="264"/>
            <ac:picMk id="13" creationId="{445B87B2-EB5B-C43C-834C-A384310515A5}"/>
          </ac:picMkLst>
        </pc:picChg>
      </pc:sldChg>
      <pc:sldChg chg="addSp delSp modSp modTransition modAnim">
        <pc:chgData name="Rodger Scoggin" userId="f2c3c955-93e5-4564-a7ad-f2dadec6e34b" providerId="ADAL" clId="{3A1A42D1-60B0-46D3-8E64-AC8FD234171F}" dt="2025-09-28T19:28:08.071" v="23"/>
        <pc:sldMkLst>
          <pc:docMk/>
          <pc:sldMk cId="0" sldId="267"/>
        </pc:sldMkLst>
        <pc:picChg chg="add del mod">
          <ac:chgData name="Rodger Scoggin" userId="f2c3c955-93e5-4564-a7ad-f2dadec6e34b" providerId="ADAL" clId="{3A1A42D1-60B0-46D3-8E64-AC8FD234171F}" dt="2025-09-28T19:26:30.535" v="18"/>
          <ac:picMkLst>
            <pc:docMk/>
            <pc:sldMk cId="0" sldId="267"/>
            <ac:picMk id="4" creationId="{19D6FBF5-6A44-9422-3330-F40886171BE9}"/>
          </ac:picMkLst>
        </pc:picChg>
        <pc:picChg chg="add del mod">
          <ac:chgData name="Rodger Scoggin" userId="f2c3c955-93e5-4564-a7ad-f2dadec6e34b" providerId="ADAL" clId="{3A1A42D1-60B0-46D3-8E64-AC8FD234171F}" dt="2025-09-28T19:26:52.411" v="20"/>
          <ac:picMkLst>
            <pc:docMk/>
            <pc:sldMk cId="0" sldId="267"/>
            <ac:picMk id="21" creationId="{F22FB719-8064-DFC7-ACFD-592A7753CC80}"/>
          </ac:picMkLst>
        </pc:picChg>
        <pc:picChg chg="add del mod">
          <ac:chgData name="Rodger Scoggin" userId="f2c3c955-93e5-4564-a7ad-f2dadec6e34b" providerId="ADAL" clId="{3A1A42D1-60B0-46D3-8E64-AC8FD234171F}" dt="2025-09-28T19:27:17.984" v="22"/>
          <ac:picMkLst>
            <pc:docMk/>
            <pc:sldMk cId="0" sldId="267"/>
            <ac:picMk id="26" creationId="{0243CE35-D29C-8352-1C23-5DD0773DEE17}"/>
          </ac:picMkLst>
        </pc:picChg>
        <pc:picChg chg="add mod">
          <ac:chgData name="Rodger Scoggin" userId="f2c3c955-93e5-4564-a7ad-f2dadec6e34b" providerId="ADAL" clId="{3A1A42D1-60B0-46D3-8E64-AC8FD234171F}" dt="2025-09-28T19:28:08.071" v="23"/>
          <ac:picMkLst>
            <pc:docMk/>
            <pc:sldMk cId="0" sldId="267"/>
            <ac:picMk id="31" creationId="{6D477FF1-354D-F607-CADB-696EB6F3FCED}"/>
          </ac:picMkLst>
        </pc:picChg>
      </pc:sldChg>
      <pc:sldChg chg="addSp modSp">
        <pc:chgData name="Rodger Scoggin" userId="f2c3c955-93e5-4564-a7ad-f2dadec6e34b" providerId="ADAL" clId="{3A1A42D1-60B0-46D3-8E64-AC8FD234171F}" dt="2025-09-28T19:29:08.474" v="24"/>
        <pc:sldMkLst>
          <pc:docMk/>
          <pc:sldMk cId="0" sldId="268"/>
        </pc:sldMkLst>
        <pc:picChg chg="add mod">
          <ac:chgData name="Rodger Scoggin" userId="f2c3c955-93e5-4564-a7ad-f2dadec6e34b" providerId="ADAL" clId="{3A1A42D1-60B0-46D3-8E64-AC8FD234171F}" dt="2025-09-28T19:29:08.474" v="24"/>
          <ac:picMkLst>
            <pc:docMk/>
            <pc:sldMk cId="0" sldId="268"/>
            <ac:picMk id="16" creationId="{920B6F15-D486-96E8-20E6-38234662F3CB}"/>
          </ac:picMkLst>
        </pc:picChg>
      </pc:sldChg>
      <pc:sldChg chg="addSp delSp modSp modTransition modAnim">
        <pc:chgData name="Rodger Scoggin" userId="f2c3c955-93e5-4564-a7ad-f2dadec6e34b" providerId="ADAL" clId="{3A1A42D1-60B0-46D3-8E64-AC8FD234171F}" dt="2025-09-28T19:45:26.691" v="34"/>
        <pc:sldMkLst>
          <pc:docMk/>
          <pc:sldMk cId="0" sldId="269"/>
        </pc:sldMkLst>
        <pc:picChg chg="add del mod">
          <ac:chgData name="Rodger Scoggin" userId="f2c3c955-93e5-4564-a7ad-f2dadec6e34b" providerId="ADAL" clId="{3A1A42D1-60B0-46D3-8E64-AC8FD234171F}" dt="2025-09-28T19:43:18.102" v="31"/>
          <ac:picMkLst>
            <pc:docMk/>
            <pc:sldMk cId="0" sldId="269"/>
            <ac:picMk id="13" creationId="{5D482844-039D-8F72-C26B-212FB3AAAA32}"/>
          </ac:picMkLst>
        </pc:picChg>
        <pc:picChg chg="add del mod">
          <ac:chgData name="Rodger Scoggin" userId="f2c3c955-93e5-4564-a7ad-f2dadec6e34b" providerId="ADAL" clId="{3A1A42D1-60B0-46D3-8E64-AC8FD234171F}" dt="2025-09-28T19:44:49.152" v="33"/>
          <ac:picMkLst>
            <pc:docMk/>
            <pc:sldMk cId="0" sldId="269"/>
            <ac:picMk id="19" creationId="{A160275B-D63C-F795-8497-F8CFC8F60A81}"/>
          </ac:picMkLst>
        </pc:picChg>
        <pc:picChg chg="add mod">
          <ac:chgData name="Rodger Scoggin" userId="f2c3c955-93e5-4564-a7ad-f2dadec6e34b" providerId="ADAL" clId="{3A1A42D1-60B0-46D3-8E64-AC8FD234171F}" dt="2025-09-28T19:45:26.691" v="34"/>
          <ac:picMkLst>
            <pc:docMk/>
            <pc:sldMk cId="0" sldId="269"/>
            <ac:picMk id="26" creationId="{04632F6D-9AB2-5B7B-00E3-40BC18AB9C74}"/>
          </ac:picMkLst>
        </pc:picChg>
      </pc:sldChg>
      <pc:sldChg chg="addSp delSp modSp modTransition modAnim">
        <pc:chgData name="Rodger Scoggin" userId="f2c3c955-93e5-4564-a7ad-f2dadec6e34b" providerId="ADAL" clId="{3A1A42D1-60B0-46D3-8E64-AC8FD234171F}" dt="2025-09-28T22:13:06.509" v="244"/>
        <pc:sldMkLst>
          <pc:docMk/>
          <pc:sldMk cId="0" sldId="270"/>
        </pc:sldMkLst>
        <pc:picChg chg="add del mod">
          <ac:chgData name="Rodger Scoggin" userId="f2c3c955-93e5-4564-a7ad-f2dadec6e34b" providerId="ADAL" clId="{3A1A42D1-60B0-46D3-8E64-AC8FD234171F}" dt="2025-09-28T22:08:23.135" v="241"/>
          <ac:picMkLst>
            <pc:docMk/>
            <pc:sldMk cId="0" sldId="270"/>
            <ac:picMk id="13" creationId="{7D8A7953-5AD3-12D5-B803-BA0C80B8CC15}"/>
          </ac:picMkLst>
        </pc:picChg>
        <pc:picChg chg="add del mod">
          <ac:chgData name="Rodger Scoggin" userId="f2c3c955-93e5-4564-a7ad-f2dadec6e34b" providerId="ADAL" clId="{3A1A42D1-60B0-46D3-8E64-AC8FD234171F}" dt="2025-09-28T22:09:35.058" v="243"/>
          <ac:picMkLst>
            <pc:docMk/>
            <pc:sldMk cId="0" sldId="270"/>
            <ac:picMk id="15" creationId="{0534A3FC-47E9-23DD-EC34-15927DB014CE}"/>
          </ac:picMkLst>
        </pc:picChg>
        <pc:picChg chg="add mod">
          <ac:chgData name="Rodger Scoggin" userId="f2c3c955-93e5-4564-a7ad-f2dadec6e34b" providerId="ADAL" clId="{3A1A42D1-60B0-46D3-8E64-AC8FD234171F}" dt="2025-09-28T22:13:06.509" v="244"/>
          <ac:picMkLst>
            <pc:docMk/>
            <pc:sldMk cId="0" sldId="270"/>
            <ac:picMk id="20" creationId="{5F51DF15-F4BB-70B4-AFF3-BEC71785F4F3}"/>
          </ac:picMkLst>
        </pc:picChg>
      </pc:sldChg>
      <pc:sldChg chg="addSp delSp modSp mod modTransition modAnim">
        <pc:chgData name="Rodger Scoggin" userId="f2c3c955-93e5-4564-a7ad-f2dadec6e34b" providerId="ADAL" clId="{3A1A42D1-60B0-46D3-8E64-AC8FD234171F}" dt="2025-09-28T21:44:39.907" v="219"/>
        <pc:sldMkLst>
          <pc:docMk/>
          <pc:sldMk cId="3407136940" sldId="272"/>
        </pc:sldMkLst>
        <pc:spChg chg="mod">
          <ac:chgData name="Rodger Scoggin" userId="f2c3c955-93e5-4564-a7ad-f2dadec6e34b" providerId="ADAL" clId="{3A1A42D1-60B0-46D3-8E64-AC8FD234171F}" dt="2025-09-28T21:42:47.533" v="217" actId="1076"/>
          <ac:spMkLst>
            <pc:docMk/>
            <pc:sldMk cId="3407136940" sldId="272"/>
            <ac:spMk id="2" creationId="{92253015-770E-0C6E-1439-6E2FD4EEEF1E}"/>
          </ac:spMkLst>
        </pc:spChg>
        <pc:spChg chg="mod">
          <ac:chgData name="Rodger Scoggin" userId="f2c3c955-93e5-4564-a7ad-f2dadec6e34b" providerId="ADAL" clId="{3A1A42D1-60B0-46D3-8E64-AC8FD234171F}" dt="2025-09-28T21:42:32.460" v="216" actId="14100"/>
          <ac:spMkLst>
            <pc:docMk/>
            <pc:sldMk cId="3407136940" sldId="272"/>
            <ac:spMk id="11" creationId="{5D7670DA-5DFD-BA49-2E8E-5116CC572555}"/>
          </ac:spMkLst>
        </pc:spChg>
        <pc:picChg chg="mod">
          <ac:chgData name="Rodger Scoggin" userId="f2c3c955-93e5-4564-a7ad-f2dadec6e34b" providerId="ADAL" clId="{3A1A42D1-60B0-46D3-8E64-AC8FD234171F}" dt="2025-09-28T21:42:25.858" v="215" actId="14100"/>
          <ac:picMkLst>
            <pc:docMk/>
            <pc:sldMk cId="3407136940" sldId="272"/>
            <ac:picMk id="12" creationId="{FF3C6C01-D2E0-7485-6A3F-0B22ADA62D8A}"/>
          </ac:picMkLst>
        </pc:picChg>
        <pc:picChg chg="add del mod">
          <ac:chgData name="Rodger Scoggin" userId="f2c3c955-93e5-4564-a7ad-f2dadec6e34b" providerId="ADAL" clId="{3A1A42D1-60B0-46D3-8E64-AC8FD234171F}" dt="2025-09-28T19:15:03.220" v="8"/>
          <ac:picMkLst>
            <pc:docMk/>
            <pc:sldMk cId="3407136940" sldId="272"/>
            <ac:picMk id="15" creationId="{1116AB6F-5454-A2D7-45B4-E01E8C080AD3}"/>
          </ac:picMkLst>
        </pc:picChg>
        <pc:picChg chg="add del mod">
          <ac:chgData name="Rodger Scoggin" userId="f2c3c955-93e5-4564-a7ad-f2dadec6e34b" providerId="ADAL" clId="{3A1A42D1-60B0-46D3-8E64-AC8FD234171F}" dt="2025-09-28T21:40:07.049" v="205"/>
          <ac:picMkLst>
            <pc:docMk/>
            <pc:sldMk cId="3407136940" sldId="272"/>
            <ac:picMk id="15" creationId="{39B689FD-974B-0A7A-F3B9-B76649D9BA76}"/>
          </ac:picMkLst>
        </pc:picChg>
        <pc:picChg chg="add del mod">
          <ac:chgData name="Rodger Scoggin" userId="f2c3c955-93e5-4564-a7ad-f2dadec6e34b" providerId="ADAL" clId="{3A1A42D1-60B0-46D3-8E64-AC8FD234171F}" dt="2025-09-28T21:38:50.645" v="203"/>
          <ac:picMkLst>
            <pc:docMk/>
            <pc:sldMk cId="3407136940" sldId="272"/>
            <ac:picMk id="20" creationId="{376FD3A7-4802-904B-1CD9-440F66300373}"/>
          </ac:picMkLst>
        </pc:picChg>
        <pc:picChg chg="add del mod">
          <ac:chgData name="Rodger Scoggin" userId="f2c3c955-93e5-4564-a7ad-f2dadec6e34b" providerId="ADAL" clId="{3A1A42D1-60B0-46D3-8E64-AC8FD234171F}" dt="2025-09-28T21:43:21.725" v="218"/>
          <ac:picMkLst>
            <pc:docMk/>
            <pc:sldMk cId="3407136940" sldId="272"/>
            <ac:picMk id="21" creationId="{38B0EE37-1C40-D773-7BEC-3C0A9DDF0E2D}"/>
          </ac:picMkLst>
        </pc:picChg>
        <pc:picChg chg="add mod">
          <ac:chgData name="Rodger Scoggin" userId="f2c3c955-93e5-4564-a7ad-f2dadec6e34b" providerId="ADAL" clId="{3A1A42D1-60B0-46D3-8E64-AC8FD234171F}" dt="2025-09-28T21:44:39.907" v="219"/>
          <ac:picMkLst>
            <pc:docMk/>
            <pc:sldMk cId="3407136940" sldId="272"/>
            <ac:picMk id="28" creationId="{276587FB-670F-16B7-9A41-895CA6210BAE}"/>
          </ac:picMkLst>
        </pc:picChg>
      </pc:sldChg>
      <pc:sldChg chg="addSp delSp modSp modTransition modAnim">
        <pc:chgData name="Rodger Scoggin" userId="f2c3c955-93e5-4564-a7ad-f2dadec6e34b" providerId="ADAL" clId="{3A1A42D1-60B0-46D3-8E64-AC8FD234171F}" dt="2025-09-28T19:05:44.351" v="1"/>
        <pc:sldMkLst>
          <pc:docMk/>
          <pc:sldMk cId="1794209216" sldId="274"/>
        </pc:sldMkLst>
        <pc:picChg chg="del">
          <ac:chgData name="Rodger Scoggin" userId="f2c3c955-93e5-4564-a7ad-f2dadec6e34b" providerId="ADAL" clId="{3A1A42D1-60B0-46D3-8E64-AC8FD234171F}" dt="2025-09-28T19:04:44.552" v="0"/>
          <ac:picMkLst>
            <pc:docMk/>
            <pc:sldMk cId="1794209216" sldId="274"/>
            <ac:picMk id="49" creationId="{7C131EF5-9A21-2740-C327-E828104DA3F4}"/>
          </ac:picMkLst>
        </pc:picChg>
        <pc:picChg chg="add mod">
          <ac:chgData name="Rodger Scoggin" userId="f2c3c955-93e5-4564-a7ad-f2dadec6e34b" providerId="ADAL" clId="{3A1A42D1-60B0-46D3-8E64-AC8FD234171F}" dt="2025-09-28T19:05:44.351" v="1"/>
          <ac:picMkLst>
            <pc:docMk/>
            <pc:sldMk cId="1794209216" sldId="274"/>
            <ac:picMk id="58" creationId="{65B059DC-D9CC-82A7-1768-EAFFAB387E7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t>Detecting Network-Centric Attacks from Behavioral 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Rodger Scoggin</a:t>
            </a:r>
            <a:endParaRPr lang="en-US" dirty="0"/>
          </a:p>
          <a:p>
            <a:r>
              <a:rPr dirty="0"/>
              <a:t>Johns Hopkins Capstone</a:t>
            </a:r>
            <a:r>
              <a:rPr lang="en-US" dirty="0"/>
              <a:t> Project</a:t>
            </a:r>
            <a:endParaRPr dirty="0"/>
          </a:p>
          <a:p>
            <a:r>
              <a:rPr dirty="0"/>
              <a:t>2025</a:t>
            </a: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1E40A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1E40A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1E40A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1E40A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1E40A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1E40A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Results – Summary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71333"/>
            <a:ext cx="8229600" cy="4525963"/>
          </a:xfrm>
        </p:spPr>
        <p:txBody>
          <a:bodyPr>
            <a:normAutofit/>
          </a:bodyPr>
          <a:lstStyle/>
          <a:p>
            <a:r>
              <a:rPr dirty="0"/>
              <a:t>GB: TPR≈0.765 @ FPR≈0.0019; AUC=0.889 (95% CI: 0.876–0.903)</a:t>
            </a:r>
          </a:p>
          <a:p>
            <a:r>
              <a:rPr dirty="0"/>
              <a:t>MLP: TPR≈0.758 @ FPR≈0.0119; AUC=0.881 (95% CI: 0.866–0.895)</a:t>
            </a:r>
          </a:p>
          <a:p>
            <a:r>
              <a:rPr dirty="0"/>
              <a:t>IF:  TPR≈0.161 @ FPR≈0.1099; AUC=0.573 (95% CI: 0.552–0.594)</a:t>
            </a:r>
            <a:endParaRPr lang="en-US" dirty="0"/>
          </a:p>
          <a:p>
            <a:pPr marL="0" indent="0">
              <a:buNone/>
            </a:pPr>
            <a:endParaRPr lang="en-US" sz="1800" i="1" dirty="0"/>
          </a:p>
          <a:p>
            <a:pPr marL="0" indent="0">
              <a:buNone/>
            </a:pPr>
            <a:r>
              <a:rPr lang="en-US" sz="1800" i="1" dirty="0"/>
              <a:t>Note: As mentioned previously, values shown at default 0.5 thresholds and calibrated ≤1% FPR operating points shown in ROC/PR analysis.  In addition, MLP exceeded the ≤1% FPR target (1.19%) as only Gradient Boosting satisfied the strict budget.</a:t>
            </a:r>
          </a:p>
          <a:p>
            <a:pPr marL="0" indent="0">
              <a:buNone/>
            </a:pPr>
            <a:endParaRPr sz="1800" i="1" dirty="0"/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4F46E5"/>
          </a:solidFill>
          <a:ln>
            <a:solidFill>
              <a:srgbClr val="4F46E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b="1" dirty="0">
                <a:solidFill>
                  <a:srgbClr val="FFFFFF"/>
                </a:solidFill>
              </a:rPr>
              <a:t>Performance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4F46E5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4F46E5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4F46E5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4F46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4F46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4F46E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45B87B2-EB5B-C43C-834C-A384310515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763"/>
    </mc:Choice>
    <mc:Fallback xmlns="">
      <p:transition spd="slow" advTm="66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6F72B9"/>
          </a:solidFill>
          <a:ln>
            <a:solidFill>
              <a:srgbClr val="6F72B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Results Analysis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6F72B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6F72B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Oval 7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6F72B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9" name="Connector 8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6F72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6F72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6F72B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1FAB7B26-3494-7895-081D-757D9CC83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3850105" cy="35486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3B048A4-291C-13C0-352E-2A700317C0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657592"/>
            <a:ext cx="4149462" cy="354281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EF4E4E-08C8-4159-C442-9556C23951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3527718"/>
            <a:ext cx="3850105" cy="3242833"/>
          </a:xfrm>
          <a:prstGeom prst="rect">
            <a:avLst/>
          </a:prstGeom>
        </p:spPr>
      </p:pic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6D477FF1-354D-F607-CADB-696EB6F3FC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00"/>
    </mc:Choice>
    <mc:Fallback xmlns="">
      <p:transition spd="slow" advTm="45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Operational View: PPV &amp; Alerts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/>
              <a:t>Convert FPR budgets</a:t>
            </a:r>
            <a:endParaRPr lang="en-US" dirty="0"/>
          </a:p>
          <a:p>
            <a:pPr lvl="1"/>
            <a:r>
              <a:rPr lang="en-US" dirty="0"/>
              <a:t>alerts/day given traffic volume N and prevalence p</a:t>
            </a:r>
          </a:p>
          <a:p>
            <a:pPr lvl="1"/>
            <a:r>
              <a:rPr lang="pt-BR" dirty="0"/>
              <a:t>Alerts/day = FPR·(1−p)·N + TPR·p·N</a:t>
            </a:r>
          </a:p>
          <a:p>
            <a:pPr lvl="1"/>
            <a:r>
              <a:rPr lang="en-US" dirty="0"/>
              <a:t>PPV = (</a:t>
            </a:r>
            <a:r>
              <a:rPr lang="en-US" dirty="0" err="1"/>
              <a:t>TPR·p</a:t>
            </a:r>
            <a:r>
              <a:rPr lang="en-US" dirty="0"/>
              <a:t>) / [</a:t>
            </a:r>
            <a:r>
              <a:rPr lang="en-US" dirty="0" err="1"/>
              <a:t>TPR·p</a:t>
            </a:r>
            <a:r>
              <a:rPr lang="en-US" dirty="0"/>
              <a:t> + FPR·(1−p)]</a:t>
            </a:r>
          </a:p>
          <a:p>
            <a:r>
              <a:rPr dirty="0"/>
              <a:t>GB preserves high PPV at strict budgets</a:t>
            </a:r>
            <a:endParaRPr lang="en-US" dirty="0"/>
          </a:p>
          <a:p>
            <a:pPr lvl="1"/>
            <a:r>
              <a:rPr dirty="0"/>
              <a:t>MLP trades precision for recall</a:t>
            </a:r>
            <a:r>
              <a:rPr lang="en-US" dirty="0"/>
              <a:t> with higher FPR</a:t>
            </a:r>
          </a:p>
          <a:p>
            <a:pPr lvl="1"/>
            <a:r>
              <a:rPr lang="en-US" dirty="0"/>
              <a:t>High FPR means more alerts</a:t>
            </a:r>
            <a:endParaRPr dirty="0"/>
          </a:p>
          <a:p>
            <a:r>
              <a:rPr lang="en-US" dirty="0"/>
              <a:t>Per-segment thresholds (user/host/role)</a:t>
            </a:r>
          </a:p>
          <a:p>
            <a:pPr lvl="1"/>
            <a:r>
              <a:rPr lang="en-US" dirty="0"/>
              <a:t>Drift monitoring to maintain PPV</a:t>
            </a:r>
          </a:p>
          <a:p>
            <a:pPr lvl="1"/>
            <a:r>
              <a:rPr lang="en-US" dirty="0"/>
              <a:t>Recalibrate as needed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1E1E1E"/>
          </a:solidFill>
          <a:ln>
            <a:solidFill>
              <a:srgbClr val="1E1E1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dirty="0"/>
              <a:t>Alert Budgeting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1E1E1E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1E1E1E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1E1E1E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1E1E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1E1E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1E1E1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920B6F15-D486-96E8-20E6-38234662F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87"/>
    </mc:Choice>
    <mc:Fallback xmlns="">
      <p:transition spd="slow" advTm="39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Comparison to State of the 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Similar: behavioral focus, low-FP prioritization</a:t>
            </a:r>
          </a:p>
          <a:p>
            <a:r>
              <a:rPr dirty="0"/>
              <a:t>Different: scope (platform vs. single model), learning mode, autonomous response</a:t>
            </a:r>
          </a:p>
          <a:p>
            <a:r>
              <a:rPr dirty="0"/>
              <a:t>Positioning: lightweight detector to augment NDR/SIEM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78350F"/>
          </a:solidFill>
          <a:ln>
            <a:solidFill>
              <a:srgbClr val="78350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b="1" dirty="0">
                <a:solidFill>
                  <a:srgbClr val="FFFFFF"/>
                </a:solidFill>
              </a:rPr>
              <a:t>Industry NDR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78350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78350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78350F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78350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78350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78350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04632F6D-9AB2-5B7B-00E3-40BC18AB9C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05"/>
    </mc:Choice>
    <mc:Fallback xmlns="">
      <p:transition spd="slow" advTm="30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Operationalize</a:t>
            </a:r>
            <a:r>
              <a:t> </a:t>
            </a:r>
            <a:r>
              <a:rPr dirty="0"/>
              <a:t>&amp; 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Production prevalence likely lower</a:t>
            </a:r>
            <a:endParaRPr lang="en-US" dirty="0"/>
          </a:p>
          <a:p>
            <a:r>
              <a:rPr lang="en-US" dirty="0"/>
              <a:t>V</a:t>
            </a:r>
            <a:r>
              <a:rPr dirty="0"/>
              <a:t>alidate PPV/alerts live</a:t>
            </a:r>
          </a:p>
          <a:p>
            <a:r>
              <a:rPr dirty="0"/>
              <a:t>Add sequence/rolling features; segment-wise tuning</a:t>
            </a:r>
          </a:p>
          <a:p>
            <a:r>
              <a:rPr dirty="0"/>
              <a:t>Shadow deploy → drift monitoring → periodic recalibration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115E59"/>
          </a:solidFill>
          <a:ln>
            <a:solidFill>
              <a:srgbClr val="115E5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Deployment</a:t>
            </a: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115E5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115E5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115E5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115E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115E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115E5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5F51DF15-F4BB-70B4-AFF3-BEC71785F4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27"/>
    </mc:Choice>
    <mc:Fallback>
      <p:transition spd="slow" advTm="55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Author Background</a:t>
            </a:r>
          </a:p>
          <a:p>
            <a:r>
              <a:rPr dirty="0"/>
              <a:t>Problem &amp; Motivation</a:t>
            </a:r>
          </a:p>
          <a:p>
            <a:r>
              <a:rPr dirty="0"/>
              <a:t>Data &amp; Features</a:t>
            </a:r>
          </a:p>
          <a:p>
            <a:r>
              <a:rPr dirty="0"/>
              <a:t>Models and Selection Rationale</a:t>
            </a:r>
          </a:p>
          <a:p>
            <a:r>
              <a:rPr dirty="0"/>
              <a:t>Evaluation: Time-Based Split</a:t>
            </a:r>
          </a:p>
          <a:p>
            <a:r>
              <a:rPr dirty="0"/>
              <a:t>Key Results (ROC–AUC, Low-PFA ROC, PR/F1)</a:t>
            </a:r>
          </a:p>
          <a:p>
            <a:r>
              <a:rPr dirty="0"/>
              <a:t>Operational View (PPV, Alerts)</a:t>
            </a:r>
          </a:p>
          <a:p>
            <a:r>
              <a:rPr dirty="0"/>
              <a:t>SOTA Comparison</a:t>
            </a:r>
          </a:p>
          <a:p>
            <a:r>
              <a:rPr dirty="0"/>
              <a:t>Limitations &amp; Next Steps</a:t>
            </a: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15803D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15803D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15803D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15803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15803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15803D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1B48C48B-886B-8962-724C-A4BFEC2309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367"/>
    </mc:Choice>
    <mc:Fallback xmlns="">
      <p:transition spd="slow" advTm="29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8D53F7-1202-7CA9-F2C9-0670FB506A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454DA-1440-2649-3E9F-E6E804487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Author Background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739ED-9343-2E40-EF33-318284EA4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1" dirty="0"/>
              <a:t>Director of Security Architecture &amp; Engineering at Pathward</a:t>
            </a:r>
            <a:r>
              <a:rPr lang="en-US" dirty="0"/>
              <a:t> leading a team of security professionals to transform enterprise security operations to a hybrid, cloud-native, internally run program</a:t>
            </a:r>
          </a:p>
          <a:p>
            <a:r>
              <a:rPr lang="en-US" dirty="0"/>
              <a:t>Over 30 years of experience spanning financial technology, consulting, professional services, and aerospace — including nearly a decade as an avionics engineer at NASA</a:t>
            </a:r>
          </a:p>
          <a:p>
            <a:r>
              <a:rPr lang="en-US" dirty="0"/>
              <a:t>Deep expertise in cloud security and architecture across AWS, Azure, and Microsoft 365; proven ability to design and implement security controls, policies, and standards at enterprise scale.</a:t>
            </a:r>
          </a:p>
          <a:p>
            <a:r>
              <a:rPr lang="en-US" dirty="0"/>
              <a:t>Former Senior Director at FIS (18 years) where I drove enterprise-class payment and transaction systems, introduced </a:t>
            </a:r>
            <a:r>
              <a:rPr lang="en-US" dirty="0" err="1"/>
              <a:t>DevSecOps</a:t>
            </a:r>
            <a:r>
              <a:rPr lang="en-US" dirty="0"/>
              <a:t> practices, and led large-scale platform migrations</a:t>
            </a:r>
          </a:p>
          <a:p>
            <a:r>
              <a:rPr lang="en-US" dirty="0"/>
              <a:t> As a co-founder of a multimedia startup acquired by FIS and as owner of MECO Consulting, I guided organizations on architecture, cloud adoption, and compliance</a:t>
            </a:r>
          </a:p>
          <a:p>
            <a:r>
              <a:rPr lang="en-US" dirty="0"/>
              <a:t>Recognized with multiple NASA honors and awards including the Silver Snoopy (NASA’s highest manned flight awareness award) for contributions to shuttle missions and payload operations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3BFB0E-1E10-BAEC-06FC-FED96DE72E21}"/>
              </a:ext>
            </a:extLst>
          </p:cNvPr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00B0F0"/>
          </a:solidFill>
          <a:ln>
            <a:solidFill>
              <a:srgbClr val="B4530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About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B30B641-329A-5F4D-5A4C-4490E7762C35}"/>
              </a:ext>
            </a:extLst>
          </p:cNvPr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D762CD-6A64-59ED-5836-417A7431EFEB}"/>
              </a:ext>
            </a:extLst>
          </p:cNvPr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B2EF2FE-D51C-7178-1D81-92109F67F39B}"/>
              </a:ext>
            </a:extLst>
          </p:cNvPr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>
            <a:extLst>
              <a:ext uri="{FF2B5EF4-FFF2-40B4-BE49-F238E27FC236}">
                <a16:creationId xmlns:a16="http://schemas.microsoft.com/office/drawing/2014/main" id="{A261AB6D-7CB0-E310-8BA6-C94C972E8E1E}"/>
              </a:ext>
            </a:extLst>
          </p:cNvPr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>
            <a:extLst>
              <a:ext uri="{FF2B5EF4-FFF2-40B4-BE49-F238E27FC236}">
                <a16:creationId xmlns:a16="http://schemas.microsoft.com/office/drawing/2014/main" id="{0D0AFFFF-47E3-5D43-922E-D0B63F7DE623}"/>
              </a:ext>
            </a:extLst>
          </p:cNvPr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>
            <a:extLst>
              <a:ext uri="{FF2B5EF4-FFF2-40B4-BE49-F238E27FC236}">
                <a16:creationId xmlns:a16="http://schemas.microsoft.com/office/drawing/2014/main" id="{FC6260EB-88B6-4562-D9DF-076DF8E29A1F}"/>
              </a:ext>
            </a:extLst>
          </p:cNvPr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8" name="Audio 57">
            <a:hlinkClick r:id="" action="ppaction://media"/>
            <a:extLst>
              <a:ext uri="{FF2B5EF4-FFF2-40B4-BE49-F238E27FC236}">
                <a16:creationId xmlns:a16="http://schemas.microsoft.com/office/drawing/2014/main" id="{65B059DC-D9CC-82A7-1768-EAFFAB387E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9420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939"/>
    </mc:Choice>
    <mc:Fallback xmlns="">
      <p:transition spd="slow" advTm="52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&amp;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Encryption limits payload inspection</a:t>
            </a:r>
            <a:r>
              <a:rPr lang="en-US" dirty="0"/>
              <a:t> but</a:t>
            </a:r>
            <a:r>
              <a:rPr dirty="0"/>
              <a:t> behavior remains observable</a:t>
            </a:r>
          </a:p>
          <a:p>
            <a:r>
              <a:rPr dirty="0"/>
              <a:t>Objective: high PD/TPR at strict PFA (≤1%)</a:t>
            </a:r>
          </a:p>
          <a:p>
            <a:r>
              <a:rPr dirty="0"/>
              <a:t>Behavioral telemetry enables decryption-free detection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B45309"/>
          </a:solidFill>
          <a:ln>
            <a:solidFill>
              <a:srgbClr val="B4530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>
                <a:solidFill>
                  <a:srgbClr val="FFFFFF"/>
                </a:solidFill>
              </a:rPr>
              <a:t> Low PFA</a:t>
            </a: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B45309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B453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91441" y="114618"/>
            <a:ext cx="2651760" cy="320040"/>
          </a:xfrm>
          <a:prstGeom prst="rect">
            <a:avLst/>
          </a:prstGeom>
          <a:solidFill>
            <a:srgbClr val="15803D"/>
          </a:solidFill>
          <a:ln>
            <a:solidFill>
              <a:srgbClr val="15803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>
                <a:solidFill>
                  <a:srgbClr val="FFFFFF"/>
                </a:solidFill>
              </a:rPr>
              <a:t> Behavioral Signals</a:t>
            </a:r>
          </a:p>
        </p:txBody>
      </p:sp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C80C7FDE-62F7-DC69-BA12-7CC90DD804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94"/>
    </mc:Choice>
    <mc:Fallback xmlns="">
      <p:transition spd="slow" advTm="40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dirty="0"/>
              <a:t>Total sessions: 9,537</a:t>
            </a:r>
          </a:p>
          <a:p>
            <a:r>
              <a:rPr lang="en-US" dirty="0"/>
              <a:t>Train/Test (time-based): 6,675 / 2,862 (70/30)</a:t>
            </a:r>
          </a:p>
          <a:p>
            <a:r>
              <a:rPr lang="en-US" dirty="0"/>
              <a:t>10 features used for intrusion detection</a:t>
            </a:r>
          </a:p>
          <a:p>
            <a:r>
              <a:rPr lang="en-US" dirty="0"/>
              <a:t>Numeric: packet size, session duration, IP reputation, failed logins</a:t>
            </a:r>
          </a:p>
          <a:p>
            <a:r>
              <a:rPr lang="en-US" dirty="0"/>
              <a:t>Categorical: </a:t>
            </a:r>
            <a:r>
              <a:rPr lang="en-US" dirty="0" err="1"/>
              <a:t>protocol_type</a:t>
            </a:r>
            <a:r>
              <a:rPr lang="en-US" dirty="0"/>
              <a:t>, </a:t>
            </a:r>
            <a:r>
              <a:rPr lang="en-US" dirty="0" err="1"/>
              <a:t>encryption_used</a:t>
            </a:r>
            <a:r>
              <a:rPr lang="en-US" dirty="0"/>
              <a:t>, </a:t>
            </a:r>
            <a:r>
              <a:rPr lang="en-US" dirty="0" err="1"/>
              <a:t>browser_type</a:t>
            </a:r>
            <a:r>
              <a:rPr lang="en-US" dirty="0"/>
              <a:t>, </a:t>
            </a:r>
            <a:r>
              <a:rPr lang="en-US" dirty="0" err="1"/>
              <a:t>unusual_time_access</a:t>
            </a:r>
            <a:endParaRPr lang="en-US" dirty="0"/>
          </a:p>
          <a:p>
            <a:r>
              <a:rPr lang="en-US" dirty="0"/>
              <a:t>Engineered: </a:t>
            </a:r>
            <a:r>
              <a:rPr lang="en-US" dirty="0" err="1"/>
              <a:t>login_failure_rate</a:t>
            </a:r>
            <a:r>
              <a:rPr lang="en-US" dirty="0"/>
              <a:t>, </a:t>
            </a:r>
            <a:r>
              <a:rPr lang="en-US" dirty="0" err="1"/>
              <a:t>login_attempt_rate</a:t>
            </a:r>
            <a:r>
              <a:rPr lang="en-US" dirty="0"/>
              <a:t>; future entity baselines</a:t>
            </a:r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BE123C"/>
          </a:solidFill>
          <a:ln>
            <a:solidFill>
              <a:srgbClr val="BE123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Network Centric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F90893E2-F11A-7DAF-E7D3-0D5DE94E94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245"/>
    </mc:Choice>
    <mc:Fallback xmlns="">
      <p:transition spd="slow" advTm="26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Model Select</a:t>
            </a:r>
            <a:r>
              <a:rPr lang="en-US" dirty="0"/>
              <a:t>ion Rationale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884" y="1600200"/>
            <a:ext cx="8547234" cy="452596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/>
              <a:t>Models Selected (project required one of each type noted)</a:t>
            </a:r>
          </a:p>
          <a:p>
            <a:pPr marL="0" indent="0">
              <a:buNone/>
            </a:pPr>
            <a:endParaRPr lang="en-US" b="1" dirty="0"/>
          </a:p>
          <a:p>
            <a:pPr lvl="1"/>
            <a:r>
              <a:rPr dirty="0"/>
              <a:t>Gradient Boosting (supervised classifier)</a:t>
            </a:r>
          </a:p>
          <a:p>
            <a:pPr lvl="1"/>
            <a:r>
              <a:rPr dirty="0"/>
              <a:t>MLP (</a:t>
            </a:r>
            <a:r>
              <a:rPr lang="en-US" dirty="0"/>
              <a:t>a small deep neural network 2-layer MLP</a:t>
            </a:r>
            <a:r>
              <a:rPr dirty="0"/>
              <a:t>)</a:t>
            </a:r>
          </a:p>
          <a:p>
            <a:pPr lvl="1"/>
            <a:r>
              <a:rPr dirty="0"/>
              <a:t>Isolation Forest (unsupervised anomaly baseline)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b="1" dirty="0"/>
              <a:t>Focus on operational constraints, data and label realities of SOC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lvl="1"/>
            <a:r>
              <a:rPr lang="en-US" dirty="0"/>
              <a:t>GB produces scoring that meets SOC’s FPR budgets, runs fast on CPU, and exposes feature importances for sanity checks.  Reliable supervised baseline for tabular NDR.  </a:t>
            </a:r>
          </a:p>
          <a:p>
            <a:pPr lvl="1"/>
            <a:r>
              <a:rPr lang="en-US" dirty="0"/>
              <a:t>MLP can model smoother contours and guards against model-specific blind spots.  It is easy to threshold and deploy in that training/inference are lightweight. </a:t>
            </a:r>
          </a:p>
          <a:p>
            <a:pPr lvl="1"/>
            <a:r>
              <a:rPr lang="en-US" dirty="0"/>
              <a:t>IF supports SOCs struggling with clean labels and rounds up the unsupervised requirement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10B981"/>
          </a:solidFill>
          <a:ln>
            <a:solidFill>
              <a:srgbClr val="10B98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b="1" dirty="0">
                <a:solidFill>
                  <a:srgbClr val="FFFFFF"/>
                </a:solidFill>
              </a:rPr>
              <a:t>Model Considerations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10B98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10B98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10B98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10B9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BB9381E-0EBE-A465-AA67-63E712083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36"/>
    </mc:Choice>
    <mc:Fallback xmlns="">
      <p:transition spd="slow" advTm="28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6CDDC-0522-480D-EE18-12CCA65DA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53015-770E-0C6E-1439-6E2FD4EEE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289671"/>
            <a:ext cx="8229600" cy="1143000"/>
          </a:xfrm>
        </p:spPr>
        <p:txBody>
          <a:bodyPr/>
          <a:lstStyle/>
          <a:p>
            <a:r>
              <a:rPr lang="en-US" dirty="0"/>
              <a:t>EDA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96AEF7-C91B-90EB-8F1E-A10C956F6BC3}"/>
              </a:ext>
            </a:extLst>
          </p:cNvPr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BE123C"/>
          </a:solidFill>
          <a:ln>
            <a:solidFill>
              <a:srgbClr val="BE123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</a:rPr>
              <a:t>Data Engineering / Statistical Analysis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66F49AB-9A71-9153-7ABB-34B4BFC8EEB4}"/>
              </a:ext>
            </a:extLst>
          </p:cNvPr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0D56C98-64D2-719A-F3E5-6471F40CDCE3}"/>
              </a:ext>
            </a:extLst>
          </p:cNvPr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FCF42D-97A9-58F1-E453-D704EBB5BA88}"/>
              </a:ext>
            </a:extLst>
          </p:cNvPr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BE12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>
            <a:extLst>
              <a:ext uri="{FF2B5EF4-FFF2-40B4-BE49-F238E27FC236}">
                <a16:creationId xmlns:a16="http://schemas.microsoft.com/office/drawing/2014/main" id="{A9AB3465-D6FF-E388-BECA-1CEFBCA6F7EC}"/>
              </a:ext>
            </a:extLst>
          </p:cNvPr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>
            <a:extLst>
              <a:ext uri="{FF2B5EF4-FFF2-40B4-BE49-F238E27FC236}">
                <a16:creationId xmlns:a16="http://schemas.microsoft.com/office/drawing/2014/main" id="{C62BC859-66B1-BD95-44FA-AD53FBB2D160}"/>
              </a:ext>
            </a:extLst>
          </p:cNvPr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>
            <a:extLst>
              <a:ext uri="{FF2B5EF4-FFF2-40B4-BE49-F238E27FC236}">
                <a16:creationId xmlns:a16="http://schemas.microsoft.com/office/drawing/2014/main" id="{33A200EC-9CF1-0901-19C6-4A6C962894DC}"/>
              </a:ext>
            </a:extLst>
          </p:cNvPr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BE123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">
            <a:extLst>
              <a:ext uri="{FF2B5EF4-FFF2-40B4-BE49-F238E27FC236}">
                <a16:creationId xmlns:a16="http://schemas.microsoft.com/office/drawing/2014/main" id="{5D7670DA-5DFD-BA49-2E8E-5116CC5725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02336" y="1722341"/>
            <a:ext cx="7552944" cy="529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Target &amp; splits: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Moderately imbalanced but workable using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time-based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train→test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(70/30) split plus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host-disjoint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check</a:t>
            </a:r>
            <a:r>
              <a:rPr lang="en-US" altLang="en-US" sz="1800" dirty="0">
                <a:latin typeface="Arial" panose="020B0604020202020204" pitchFamily="34" charset="0"/>
              </a:rPr>
              <a:t> (~74/26 split on a smaller set)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Mixed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numeric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(packet size, duration, reputation, failed logins) + 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categorical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(protocol, encryption, browser, off-hours)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Engineering: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Added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login rates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(failure/attempt) while guarded against divide-by-zero → 0.0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Signal checks: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Clear separation for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reputation↑, failed logins↑, off-hours=1, and extreme session duration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Interactions: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Noted combos (e.g., off-hours × reputation, protocol × encryption) — later captured by GB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Outliers &amp; ops focus: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Kept extreme values (behaviorally meaningful) and reviewed distributions for ≤1% FPR thresholding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 descr="A blue graph with white background&#10;&#10;AI-generated content may be incorrect.">
            <a:extLst>
              <a:ext uri="{FF2B5EF4-FFF2-40B4-BE49-F238E27FC236}">
                <a16:creationId xmlns:a16="http://schemas.microsoft.com/office/drawing/2014/main" id="{FF3C6C01-D2E0-7485-6A3F-0B22ADA62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2708520" cy="1722341"/>
          </a:xfrm>
          <a:prstGeom prst="rect">
            <a:avLst/>
          </a:prstGeom>
        </p:spPr>
      </p:pic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276587FB-670F-16B7-9A41-895CA6210B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07136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702"/>
    </mc:Choice>
    <mc:Fallback xmlns="">
      <p:transition spd="slow" advTm="69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Preprocessing &amp; Encoding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sz="2800" dirty="0"/>
              <a:t>Exclude identifiers via whitelist</a:t>
            </a:r>
            <a:endParaRPr lang="en-US" sz="2800" dirty="0"/>
          </a:p>
          <a:p>
            <a:pPr lvl="1"/>
            <a:r>
              <a:rPr lang="en-US" sz="2400" dirty="0"/>
              <a:t>explicit </a:t>
            </a:r>
            <a:r>
              <a:rPr lang="en-US" sz="2400" dirty="0" err="1"/>
              <a:t>feature_cols</a:t>
            </a:r>
            <a:r>
              <a:rPr lang="en-US" sz="2400" dirty="0"/>
              <a:t> list with remainder='drop'</a:t>
            </a:r>
            <a:endParaRPr sz="2400" dirty="0"/>
          </a:p>
          <a:p>
            <a:r>
              <a:rPr sz="2800" dirty="0"/>
              <a:t>One-Hot </a:t>
            </a:r>
            <a:r>
              <a:rPr lang="en-US" sz="2800" dirty="0"/>
              <a:t>encoding</a:t>
            </a:r>
          </a:p>
          <a:p>
            <a:r>
              <a:rPr lang="en-US" sz="2800" dirty="0"/>
              <a:t>S</a:t>
            </a:r>
            <a:r>
              <a:rPr sz="2800" dirty="0"/>
              <a:t>cale </a:t>
            </a:r>
            <a:r>
              <a:rPr sz="2800" dirty="0" err="1"/>
              <a:t>numerics</a:t>
            </a:r>
            <a:endParaRPr lang="en-US" sz="2800" dirty="0"/>
          </a:p>
          <a:p>
            <a:pPr lvl="1"/>
            <a:r>
              <a:rPr lang="en-US" sz="2400" dirty="0"/>
              <a:t>Uses </a:t>
            </a:r>
            <a:r>
              <a:rPr lang="en-US" sz="2400" dirty="0" err="1"/>
              <a:t>handle_unknown</a:t>
            </a:r>
            <a:r>
              <a:rPr lang="en-US" sz="2400" dirty="0"/>
              <a:t>='ignore’</a:t>
            </a:r>
          </a:p>
          <a:p>
            <a:pPr lvl="1"/>
            <a:r>
              <a:rPr lang="en-US" sz="2400" dirty="0"/>
              <a:t>Ensures unseen categories at test time don’t break</a:t>
            </a:r>
          </a:p>
          <a:p>
            <a:pPr lvl="1"/>
            <a:r>
              <a:rPr lang="en-US" sz="2400" dirty="0"/>
              <a:t>Standardize numeric features (z-score)</a:t>
            </a:r>
          </a:p>
          <a:p>
            <a:pPr lvl="1"/>
            <a:r>
              <a:rPr lang="en-US" sz="2400" dirty="0"/>
              <a:t>Required for MLP</a:t>
            </a:r>
          </a:p>
          <a:p>
            <a:pPr lvl="1"/>
            <a:r>
              <a:rPr lang="en-US" sz="2400" dirty="0"/>
              <a:t>Trees share the same pipeline for parity.</a:t>
            </a:r>
          </a:p>
          <a:p>
            <a:r>
              <a:rPr lang="en-US" sz="2800" dirty="0"/>
              <a:t>Impute missing values </a:t>
            </a:r>
          </a:p>
          <a:p>
            <a:pPr lvl="1"/>
            <a:r>
              <a:rPr lang="en-US" sz="2400" dirty="0"/>
              <a:t>numeric: median; categorical: most-frequent </a:t>
            </a:r>
          </a:p>
          <a:p>
            <a:pPr lvl="1"/>
            <a:r>
              <a:rPr lang="en-US" sz="2400" dirty="0"/>
              <a:t>Guarantees no </a:t>
            </a:r>
            <a:r>
              <a:rPr lang="en-US" sz="2400" dirty="0" err="1"/>
              <a:t>NaNs</a:t>
            </a:r>
            <a:r>
              <a:rPr lang="en-US" sz="2400" dirty="0"/>
              <a:t> hit the estimators</a:t>
            </a:r>
            <a:endParaRPr sz="2400" dirty="0"/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6366F1"/>
          </a:solidFill>
          <a:ln>
            <a:solidFill>
              <a:srgbClr val="6366F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b="1" dirty="0">
                <a:solidFill>
                  <a:srgbClr val="FFFFFF"/>
                </a:solidFill>
              </a:rPr>
              <a:t>Data Processing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6366F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6366F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6366F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6366F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F3B8C02B-1E83-3202-5480-BBFBB8F468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172"/>
    </mc:Choice>
    <mc:Fallback xmlns="">
      <p:transition spd="slow" advTm="55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Train/Test</a:t>
            </a:r>
            <a:r>
              <a:rPr dirty="0"/>
              <a:t>: Time-Based Split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82128" cy="4525963"/>
          </a:xfrm>
        </p:spPr>
        <p:txBody>
          <a:bodyPr>
            <a:normAutofit fontScale="77500" lnSpcReduction="20000"/>
          </a:bodyPr>
          <a:lstStyle/>
          <a:p>
            <a:r>
              <a:rPr dirty="0"/>
              <a:t>Train on historical window</a:t>
            </a:r>
            <a:endParaRPr lang="en-US" dirty="0"/>
          </a:p>
          <a:p>
            <a:pPr lvl="1"/>
            <a:r>
              <a:rPr lang="en-US" dirty="0"/>
              <a:t> test on a forward-in-time slice (70/30</a:t>
            </a:r>
            <a:r>
              <a:rPr lang="en-US"/>
              <a:t>; 6,675 </a:t>
            </a:r>
            <a:r>
              <a:rPr lang="en-US" dirty="0"/>
              <a:t>train / 2,862 test)</a:t>
            </a:r>
          </a:p>
          <a:p>
            <a:r>
              <a:rPr lang="en-US" dirty="0"/>
              <a:t>Primary metric: TPR at fixed FPR (PFA) budgets 0.1%, 0.2%, 0.5%, 1.0% </a:t>
            </a:r>
          </a:p>
          <a:p>
            <a:pPr lvl="1"/>
            <a:r>
              <a:rPr lang="en-US" dirty="0"/>
              <a:t>Confusion matrices / summary metrics shown here reflect default 0.5 thresholds</a:t>
            </a:r>
          </a:p>
          <a:p>
            <a:pPr lvl="1"/>
            <a:r>
              <a:rPr lang="en-US" dirty="0"/>
              <a:t>Calibrated cutoffs for strict FPR budgets are presented in ROC/PR plots.</a:t>
            </a:r>
          </a:p>
          <a:p>
            <a:r>
              <a:rPr lang="en-US" dirty="0"/>
              <a:t>ROC–AUC (95% bootstrap CI), Precision–Recall / F1, and a zoomed ROC for FPR ≤ 1%</a:t>
            </a:r>
          </a:p>
          <a:p>
            <a:r>
              <a:rPr lang="en-US" dirty="0"/>
              <a:t>Generalization check: repeated on a host-disjoint split</a:t>
            </a:r>
            <a:endParaRPr dirty="0"/>
          </a:p>
        </p:txBody>
      </p:sp>
      <p:sp>
        <p:nvSpPr>
          <p:cNvPr id="4" name="Rectangle 3"/>
          <p:cNvSpPr/>
          <p:nvPr/>
        </p:nvSpPr>
        <p:spPr>
          <a:xfrm>
            <a:off x="6400800" y="91440"/>
            <a:ext cx="2651760" cy="320040"/>
          </a:xfrm>
          <a:prstGeom prst="rect">
            <a:avLst/>
          </a:prstGeom>
          <a:solidFill>
            <a:srgbClr val="0284C7"/>
          </a:solidFill>
          <a:ln>
            <a:solidFill>
              <a:srgbClr val="0284C7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sz="1200" b="1" dirty="0">
                <a:solidFill>
                  <a:srgbClr val="FFFFFF"/>
                </a:solidFill>
              </a:rPr>
              <a:t> </a:t>
            </a:r>
            <a:r>
              <a:rPr lang="en-US" sz="1200" b="1" dirty="0">
                <a:solidFill>
                  <a:srgbClr val="FFFFFF"/>
                </a:solidFill>
              </a:rPr>
              <a:t>Evaluation</a:t>
            </a:r>
            <a:endParaRPr sz="1200" b="1" dirty="0">
              <a:solidFill>
                <a:srgbClr val="FFFFFF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8577072" y="6199632"/>
            <a:ext cx="219456" cy="219456"/>
          </a:xfrm>
          <a:prstGeom prst="ellipse">
            <a:avLst/>
          </a:prstGeom>
          <a:solidFill>
            <a:srgbClr val="0284C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7845552" y="6016752"/>
            <a:ext cx="219456" cy="219456"/>
          </a:xfrm>
          <a:prstGeom prst="ellipse">
            <a:avLst/>
          </a:prstGeom>
          <a:solidFill>
            <a:srgbClr val="0284C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Oval 6"/>
          <p:cNvSpPr/>
          <p:nvPr/>
        </p:nvSpPr>
        <p:spPr>
          <a:xfrm>
            <a:off x="8119872" y="5468112"/>
            <a:ext cx="219456" cy="219456"/>
          </a:xfrm>
          <a:prstGeom prst="ellipse">
            <a:avLst/>
          </a:prstGeom>
          <a:solidFill>
            <a:srgbClr val="0284C7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8" name="Connector 7"/>
          <p:cNvCxnSpPr/>
          <p:nvPr/>
        </p:nvCxnSpPr>
        <p:spPr>
          <a:xfrm flipH="1" flipV="1">
            <a:off x="7955280" y="6126480"/>
            <a:ext cx="731520" cy="182880"/>
          </a:xfrm>
          <a:prstGeom prst="line">
            <a:avLst/>
          </a:prstGeom>
          <a:ln>
            <a:solidFill>
              <a:srgbClr val="0284C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nector 8"/>
          <p:cNvCxnSpPr/>
          <p:nvPr/>
        </p:nvCxnSpPr>
        <p:spPr>
          <a:xfrm flipV="1">
            <a:off x="7955280" y="5577840"/>
            <a:ext cx="274320" cy="548640"/>
          </a:xfrm>
          <a:prstGeom prst="line">
            <a:avLst/>
          </a:prstGeom>
          <a:ln>
            <a:solidFill>
              <a:srgbClr val="0284C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 9"/>
          <p:cNvCxnSpPr/>
          <p:nvPr/>
        </p:nvCxnSpPr>
        <p:spPr>
          <a:xfrm>
            <a:off x="8229600" y="5577840"/>
            <a:ext cx="457200" cy="731520"/>
          </a:xfrm>
          <a:prstGeom prst="line">
            <a:avLst/>
          </a:prstGeom>
          <a:ln>
            <a:solidFill>
              <a:srgbClr val="0284C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Audio 49">
            <a:hlinkClick r:id="" action="ppaction://media"/>
            <a:extLst>
              <a:ext uri="{FF2B5EF4-FFF2-40B4-BE49-F238E27FC236}">
                <a16:creationId xmlns:a16="http://schemas.microsoft.com/office/drawing/2014/main" id="{FEE3E750-7965-734D-AAFA-A73DD2A99D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99"/>
    </mc:Choice>
    <mc:Fallback>
      <p:transition spd="slow" advTm="63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3073</TotalTime>
  <Words>1067</Words>
  <Application>Microsoft Office PowerPoint</Application>
  <PresentationFormat>On-screen Show (4:3)</PresentationFormat>
  <Paragraphs>116</Paragraphs>
  <Slides>14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Detecting Network-Centric Attacks from Behavioral Telemetry</vt:lpstr>
      <vt:lpstr>Agenda</vt:lpstr>
      <vt:lpstr>Author Background</vt:lpstr>
      <vt:lpstr>Problem &amp; Motivation</vt:lpstr>
      <vt:lpstr>Dataset Overview</vt:lpstr>
      <vt:lpstr>Model Selection Rationale</vt:lpstr>
      <vt:lpstr>EDA</vt:lpstr>
      <vt:lpstr>Preprocessing &amp; Encoding</vt:lpstr>
      <vt:lpstr>Train/Test: Time-Based Split</vt:lpstr>
      <vt:lpstr>Results – Summary Metrics</vt:lpstr>
      <vt:lpstr>PowerPoint Presentation</vt:lpstr>
      <vt:lpstr>Operational View: PPV &amp; Alerts</vt:lpstr>
      <vt:lpstr>Comparison to State of the Art</vt:lpstr>
      <vt:lpstr>Operationalize &amp; Next Steps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Rodger Scoggin</cp:lastModifiedBy>
  <cp:revision>6</cp:revision>
  <dcterms:created xsi:type="dcterms:W3CDTF">2013-01-27T09:14:16Z</dcterms:created>
  <dcterms:modified xsi:type="dcterms:W3CDTF">2025-09-28T22:15:16Z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9a40f2f-a699-4e45-88c8-cf3dcd490672_Enabled">
    <vt:lpwstr>true</vt:lpwstr>
  </property>
  <property fmtid="{D5CDD505-2E9C-101B-9397-08002B2CF9AE}" pid="3" name="MSIP_Label_f9a40f2f-a699-4e45-88c8-cf3dcd490672_SetDate">
    <vt:lpwstr>2025-09-21T16:25:03Z</vt:lpwstr>
  </property>
  <property fmtid="{D5CDD505-2E9C-101B-9397-08002B2CF9AE}" pid="4" name="MSIP_Label_f9a40f2f-a699-4e45-88c8-cf3dcd490672_Method">
    <vt:lpwstr>Standard</vt:lpwstr>
  </property>
  <property fmtid="{D5CDD505-2E9C-101B-9397-08002B2CF9AE}" pid="5" name="MSIP_Label_f9a40f2f-a699-4e45-88c8-cf3dcd490672_Name">
    <vt:lpwstr>Internal Use Only</vt:lpwstr>
  </property>
  <property fmtid="{D5CDD505-2E9C-101B-9397-08002B2CF9AE}" pid="6" name="MSIP_Label_f9a40f2f-a699-4e45-88c8-cf3dcd490672_SiteId">
    <vt:lpwstr>38821221-2b65-4519-9c7c-8f220162ab8e</vt:lpwstr>
  </property>
  <property fmtid="{D5CDD505-2E9C-101B-9397-08002B2CF9AE}" pid="7" name="MSIP_Label_f9a40f2f-a699-4e45-88c8-cf3dcd490672_ActionId">
    <vt:lpwstr>fb1c46ac-a6cf-429b-93a9-98db66d9d0da</vt:lpwstr>
  </property>
  <property fmtid="{D5CDD505-2E9C-101B-9397-08002B2CF9AE}" pid="8" name="MSIP_Label_f9a40f2f-a699-4e45-88c8-cf3dcd490672_ContentBits">
    <vt:lpwstr>0</vt:lpwstr>
  </property>
  <property fmtid="{D5CDD505-2E9C-101B-9397-08002B2CF9AE}" pid="9" name="MSIP_Label_f9a40f2f-a699-4e45-88c8-cf3dcd490672_Tag">
    <vt:lpwstr>10, 3, 0, 1</vt:lpwstr>
  </property>
</Properties>
</file>

<file path=docProps/thumbnail.jpeg>
</file>